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73" r:id="rId2"/>
    <p:sldId id="433" r:id="rId3"/>
    <p:sldId id="427" r:id="rId4"/>
    <p:sldId id="428" r:id="rId5"/>
    <p:sldId id="429" r:id="rId6"/>
    <p:sldId id="470" r:id="rId7"/>
    <p:sldId id="482" r:id="rId8"/>
    <p:sldId id="474" r:id="rId9"/>
    <p:sldId id="475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1" autoAdjust="0"/>
    <p:restoredTop sz="86323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have a brand new telescope, but I don’t have a case for it. My friend is at the store and wants to know what size I need, but I don’t have a ruler. How can I figure out what size to get?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2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smtClean="0"/>
              <a:t>In this lesson you learned how to measure by using smaller, equally sized objects.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lesson you will learn how to measure by using smaller, equally sized objects.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how compare the size of an object to another object, like a block, a paper clip, and even your finger.</a:t>
            </a:r>
          </a:p>
          <a:p>
            <a:r>
              <a:rPr lang="en-US" dirty="0" smtClean="0"/>
              <a:t>These are objects you can use as non-standard units for measuring length.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“Common Misunderstanding” is thinking that you can measure things using objects that aren’t the same size, like this…</a:t>
            </a:r>
          </a:p>
          <a:p>
            <a:r>
              <a:rPr lang="en-US" dirty="0" smtClean="0"/>
              <a:t>So it isn’t really accurate to say that this frame is 4 paper clips long, because some of the paper clips are large and some are small.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use crayons to find the length of the longer side of this math journal. We’ll use brand new crayons so they’ll all be the same size.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objects have to be the same size, have the ends touching with no space between them and no overlapping, and they have to be in a straight line.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 the length of the long side of the notebook is about 3 crayons.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Now let’s try it with paper clips. </a:t>
            </a:r>
          </a:p>
          <a:p>
            <a:r>
              <a:rPr lang="en-US" baseline="0" dirty="0" smtClean="0"/>
              <a:t>Objects the same size? Check.</a:t>
            </a:r>
          </a:p>
          <a:p>
            <a:r>
              <a:rPr lang="en-US" baseline="0" dirty="0" smtClean="0"/>
              <a:t>Ends are touching? Check. No overlapping? Check. In a straight line? Check.</a:t>
            </a:r>
          </a:p>
          <a:p>
            <a:r>
              <a:rPr lang="en-US" baseline="0" dirty="0" smtClean="0"/>
              <a:t>1-2-3-4-5-6-7. It’s 7 paper clips long.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can use the same steps to measure the ladybug picture with blocks. 1-2-3-4-5 blocks long.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417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matter what you are measuring, the smaller the object you are using as your unit of measure, the more of them you will need. 8 paper clips.</a:t>
            </a:r>
          </a:p>
          <a:p>
            <a:r>
              <a:rPr lang="en-US" dirty="0" smtClean="0"/>
              <a:t>The larger the object you are using, the fewer you will need. 3 crayons, or less than two big feet!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96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 to my telescope. How can we decide which carrying case will be the best fit?</a:t>
            </a:r>
          </a:p>
          <a:p>
            <a:endParaRPr lang="en-US" dirty="0" smtClean="0"/>
          </a:p>
          <a:p>
            <a:r>
              <a:rPr lang="en-US" dirty="0" smtClean="0"/>
              <a:t>The crayons are longer than the paper clips. It takes 9 paper clips to measure the same length that is measured by 4 crayons.</a:t>
            </a:r>
          </a:p>
          <a:p>
            <a:endParaRPr lang="en-US" dirty="0" smtClean="0"/>
          </a:p>
          <a:p>
            <a:r>
              <a:rPr lang="en-US" dirty="0" smtClean="0"/>
              <a:t>So if my friend at the store can find a crayon or a paper clip, she can find the perfect case for me!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7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8900" y="1053806"/>
            <a:ext cx="5600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can we figure out what size carrying case we need for the telescope?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3545593"/>
            <a:ext cx="1819275" cy="12036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28949"/>
            <a:ext cx="2360083" cy="156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77" y="2245889"/>
            <a:ext cx="2816179" cy="187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1669">
            <a:off x="1222285" y="1729188"/>
            <a:ext cx="2000250" cy="1419225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342900" y="400050"/>
            <a:ext cx="457200" cy="489244"/>
          </a:xfrm>
          <a:prstGeom prst="star5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704850"/>
            <a:ext cx="5667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052" y="95250"/>
            <a:ext cx="5667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01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7310"/>
            <a:ext cx="8115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smaller, equally sized objects.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500054"/>
            <a:ext cx="7543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smaller, equally sized objects.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98921"/>
            <a:ext cx="914400" cy="85924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66" y="2592310"/>
            <a:ext cx="1509712" cy="16724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3145">
            <a:off x="5757583" y="1592864"/>
            <a:ext cx="2455531" cy="321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14500" y="1200150"/>
            <a:ext cx="5829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that you can measure things using objects that aren’t the same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size.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2054">
            <a:off x="2372085" y="2440157"/>
            <a:ext cx="2562225" cy="283845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43851">
            <a:off x="7495356" y="3040565"/>
            <a:ext cx="1475698" cy="163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0849">
            <a:off x="269407" y="3071786"/>
            <a:ext cx="1556410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51283">
            <a:off x="5491467" y="3024943"/>
            <a:ext cx="1544027" cy="1713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0195">
            <a:off x="5901852" y="474235"/>
            <a:ext cx="2928938" cy="38889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75000" y="3383250"/>
            <a:ext cx="1173754" cy="46515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688852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55" y="1867412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730" y="1543050"/>
            <a:ext cx="5481655" cy="262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Objects are the same size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Ends are touching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 overlapping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a straight line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060" y="401461"/>
            <a:ext cx="3614737" cy="414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2" y="857250"/>
            <a:ext cx="495330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3445"/>
            <a:ext cx="36576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Same size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Ends touching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No overlapping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Straight line</a:t>
            </a:r>
            <a:endParaRPr lang="en-US" sz="2800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0184">
            <a:off x="5694760" y="3244340"/>
            <a:ext cx="352521" cy="390525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874" y="360045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875" y="85725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585" y="131445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907" y="177800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41" y="222152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41" y="2703159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5" y="927361"/>
            <a:ext cx="3313112" cy="253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3625872"/>
            <a:ext cx="763587" cy="71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34592"/>
            <a:ext cx="745027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460" y="3625873"/>
            <a:ext cx="733820" cy="68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47" y="3625874"/>
            <a:ext cx="733821" cy="68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625872"/>
            <a:ext cx="724542" cy="68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38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120" y="138668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95" y="3375018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7800" y="1543050"/>
            <a:ext cx="35433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smaller the object, the more   you will need.</a:t>
            </a:r>
          </a:p>
          <a:p>
            <a:pPr algn="ctr"/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larger the object, the fewer you will need.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2237">
            <a:off x="5597909" y="2295954"/>
            <a:ext cx="965915" cy="218194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55625"/>
            <a:ext cx="3614737" cy="437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395" y="65880"/>
            <a:ext cx="1335087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445" y="1066006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970" y="2216940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483" y="1858168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409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2415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741" y="314166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83" y="3600450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83" y="4017948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120" y="955675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98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40479">
            <a:off x="2280970" y="1259212"/>
            <a:ext cx="4502118" cy="2412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30" y="3031321"/>
            <a:ext cx="1173754" cy="46515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47695" y="2643480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17683" y="2678906"/>
            <a:ext cx="4699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2273">
            <a:off x="2244599" y="3485906"/>
            <a:ext cx="52387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734" y="3021137"/>
            <a:ext cx="116998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49214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734" y="3463423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3463424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495430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456" y="3514857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3507958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507770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539" y="3500871"/>
            <a:ext cx="622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400050"/>
            <a:ext cx="581025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95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10963</TotalTime>
  <Words>549</Words>
  <Application>Microsoft Office PowerPoint</Application>
  <PresentationFormat>On-screen Show (16:9)</PresentationFormat>
  <Paragraphs>49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Orly's Font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329</cp:revision>
  <dcterms:created xsi:type="dcterms:W3CDTF">2011-06-12T17:04:43Z</dcterms:created>
  <dcterms:modified xsi:type="dcterms:W3CDTF">2015-06-07T14:40:42Z</dcterms:modified>
</cp:coreProperties>
</file>